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35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37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79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29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96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9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69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98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12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44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16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5A06-B621-472F-A9ED-2F2509C1560B}" type="datetimeFigureOut">
              <a:rPr lang="ko-KR" altLang="en-US" smtClean="0"/>
              <a:t>2024-01-03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0791-045D-439D-B4A6-6242BA5C6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0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8" y="487553"/>
            <a:ext cx="2996365" cy="20092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33" y="366663"/>
            <a:ext cx="2264694" cy="213015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86" y="3896574"/>
            <a:ext cx="1968473" cy="30002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804" y="4777527"/>
            <a:ext cx="2071933" cy="20719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14" y="4827460"/>
            <a:ext cx="1961554" cy="196155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027" y="76582"/>
            <a:ext cx="2120315" cy="24968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342" y="363647"/>
            <a:ext cx="2431234" cy="213317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916" y="634426"/>
            <a:ext cx="2085975" cy="18097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3456" y="4691001"/>
            <a:ext cx="1895475" cy="18288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1945" y="4710051"/>
            <a:ext cx="2352675" cy="17907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3440" y="2703639"/>
            <a:ext cx="1907297" cy="180762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3059" y="2523904"/>
            <a:ext cx="1477979" cy="216709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1693" y="2469961"/>
            <a:ext cx="33623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7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</cp:revision>
  <dcterms:created xsi:type="dcterms:W3CDTF">2024-01-03T05:21:22Z</dcterms:created>
  <dcterms:modified xsi:type="dcterms:W3CDTF">2024-01-03T08:45:18Z</dcterms:modified>
</cp:coreProperties>
</file>